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4"/>
  </p:handoutMasterIdLst>
  <p:sldIdLst>
    <p:sldId id="299" r:id="rId4"/>
    <p:sldId id="265" r:id="rId5"/>
    <p:sldId id="258" r:id="rId6"/>
    <p:sldId id="303" r:id="rId7"/>
    <p:sldId id="284" r:id="rId8"/>
    <p:sldId id="285" r:id="rId9"/>
    <p:sldId id="317" r:id="rId10"/>
    <p:sldId id="316" r:id="rId11"/>
    <p:sldId id="318" r:id="rId12"/>
    <p:sldId id="305" r:id="rId13"/>
    <p:sldId id="309" r:id="rId14"/>
    <p:sldId id="310" r:id="rId15"/>
    <p:sldId id="311" r:id="rId16"/>
    <p:sldId id="308" r:id="rId17"/>
    <p:sldId id="304" r:id="rId18"/>
    <p:sldId id="307" r:id="rId19"/>
    <p:sldId id="312" r:id="rId20"/>
    <p:sldId id="313" r:id="rId21"/>
    <p:sldId id="314" r:id="rId22"/>
    <p:sldId id="261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unama.readthedocs.io/id/latest/umum/agenda/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 pitchFamily="50" charset="-127"/>
              </a:rPr>
              <a:t>Komunitas Programming UNAMA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Pertemuan OFFLINE I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Siklus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Keanggotaan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80" y="786918"/>
            <a:ext cx="8833840" cy="22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0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Bootcamp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UPC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Bootcamp UPC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adalah kegiatan dimana anggota baru mempelajari dasar-dasar dari programming.</a:t>
            </a:r>
          </a:p>
          <a:p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Kegiatan Bootcamp UPC dilaksanakan pada jadwal yang telah ditentukan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link jadwal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Prinsip 1 dan Prinsip 3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8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Sharing 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UPC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Sharing Session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adalah kegiatan dimana masing-masing anggota dalam kegiatan tersebut membawakan/memaparkan suatu Materi, Pembahasan atau Permasalahan yang sedang terjadi di dalam dunia teknologi.</a:t>
            </a:r>
          </a:p>
          <a:p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Masing-masing anggota secara bergantian membawakan/memaparkan suatu materi.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Didalam Pertemuan terdapat sesi Pemaparan dan sesi Diskusi.</a:t>
            </a:r>
          </a:p>
        </p:txBody>
      </p:sp>
    </p:spTree>
    <p:extLst>
      <p:ext uri="{BB962C8B-B14F-4D97-AF65-F5344CB8AC3E}">
        <p14:creationId xmlns:p14="http://schemas.microsoft.com/office/powerpoint/2010/main" val="289808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The Reset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Day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E6F0E-1E61-44C2-0B0D-07DD15FFF4B2}"/>
              </a:ext>
            </a:extLst>
          </p:cNvPr>
          <p:cNvSpPr txBox="1"/>
          <p:nvPr/>
        </p:nvSpPr>
        <p:spPr>
          <a:xfrm>
            <a:off x="359532" y="843557"/>
            <a:ext cx="84249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Purge Day (The Reset Day) merupakan event tahunan Komunitas Programming UNAMA untuk mendorong Anggota komunitas Programming UNAMA untuk aktif dalam seluruh kegiatan Komunitas Programming UNAMA.</a:t>
            </a:r>
          </a:p>
          <a:p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Adapun ketentuan The Purge Day (The Reset Day) sebagai berikut: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Purge Day (The Reset Day) dilaksanakan setelah MUBES atau sebelum PLATINUM.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Seluruh anggota yang tidak memiliki role minimal 1 Achivement akan dikick dari Komunitas Programming UNAMA.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Anggota yang telah dikick pada "The Purge Day (The Reset Day)" berhak mengikuti kegiatan Komunitas Programming UNAMA kembali dengan cara mengikuti kegiatan "Open Recruitment".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Level pada Arcane dan Probot akan direset dan role achivement "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👻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Penunggu Server" akan dicabut.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 "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📘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First-Contributions" akan dicabut dan bisa didapatkan kembali dengan cara meng-upgrade Portofolio pada repositori Member.</a:t>
            </a:r>
          </a:p>
        </p:txBody>
      </p:sp>
    </p:spTree>
    <p:extLst>
      <p:ext uri="{BB962C8B-B14F-4D97-AF65-F5344CB8AC3E}">
        <p14:creationId xmlns:p14="http://schemas.microsoft.com/office/powerpoint/2010/main" val="75062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Achivement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Kontribusi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767198"/>
            <a:ext cx="8064896" cy="38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Timeline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Kegiatan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0" y="1184847"/>
            <a:ext cx="8833840" cy="23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7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latin typeface="+mn-lt"/>
                <a:ea typeface="+mn-ea"/>
              </a:rPr>
              <a:t>Kegiatan</a:t>
            </a:r>
            <a:r>
              <a:rPr lang="en-US" altLang="ko-KR"/>
              <a:t> </a:t>
            </a:r>
            <a:r>
              <a:rPr lang="en-US" altLang="ko-KR" sz="3200" b="1">
                <a:latin typeface="+mn-lt"/>
                <a:ea typeface="+mn-ea"/>
              </a:rPr>
              <a:t>Semester 5+</a:t>
            </a:r>
            <a:endParaRPr lang="ko-KR" altLang="en-US" sz="3200" b="1">
              <a:latin typeface="+mn-lt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9992" y="1046240"/>
            <a:ext cx="4185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 Project Aplikasi Bersama.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Mencari TIM KP (Proyek Penelitian).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Saling Berbagi Informasi Mengenai Cara Pembuatan Skripsi.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Mengikuti Studi Independent (Menggantikan KP).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Mengikuti Kampus Merdeka Bangkit.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7715C-BC42-641C-867E-72A2AC8E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" y="1046240"/>
            <a:ext cx="3753336" cy="27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cs typeface="Arial" pitchFamily="34" charset="0"/>
              </a:rPr>
              <a:t>Struktural </a:t>
            </a: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254" y="843557"/>
            <a:ext cx="6547491" cy="40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Struktur Hak Akses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012834"/>
            <a:ext cx="7782590" cy="32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3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Sertifikat Dan Apresiasi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960C-1009-7D21-130A-2B3CD6120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130" y="644088"/>
            <a:ext cx="5985739" cy="42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7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02379" y="2607587"/>
            <a:ext cx="4529562" cy="889234"/>
            <a:chOff x="3714846" y="1635646"/>
            <a:chExt cx="4529562" cy="889234"/>
          </a:xfrm>
        </p:grpSpPr>
        <p:sp>
          <p:nvSpPr>
            <p:cNvPr id="6" name="TextBox 5"/>
            <p:cNvSpPr txBox="1"/>
            <p:nvPr/>
          </p:nvSpPr>
          <p:spPr>
            <a:xfrm>
              <a:off x="3714846" y="2247881"/>
              <a:ext cx="4529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 Placeholder 13"/>
            <p:cNvSpPr txBox="1">
              <a:spLocks/>
            </p:cNvSpPr>
            <p:nvPr/>
          </p:nvSpPr>
          <p:spPr>
            <a:xfrm>
              <a:off x="3714846" y="1635646"/>
              <a:ext cx="4529562" cy="5760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3600" b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Selamat </a:t>
              </a:r>
              <a:r>
                <a:rPr lang="en-US" altLang="ko-KR" sz="3600" b="1" err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Datang</a:t>
              </a:r>
              <a:r>
                <a:rPr lang="en-US" altLang="ko-KR" sz="3600" b="1">
                  <a:solidFill>
                    <a:schemeClr val="accent5"/>
                  </a:solidFill>
                  <a:latin typeface="+mj-lt"/>
                  <a:cs typeface="Arial" pitchFamily="34" charset="0"/>
                </a:rPr>
                <a:t>!!</a:t>
              </a:r>
              <a:endParaRPr lang="ko-KR" altLang="en-US" sz="3600" b="1">
                <a:solidFill>
                  <a:schemeClr val="accent5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706D9D-C081-FF6C-7CA3-E0AA4AAED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192" y="123478"/>
            <a:ext cx="1231615" cy="12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4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07704" y="1985806"/>
            <a:ext cx="5472608" cy="826255"/>
            <a:chOff x="1828381" y="3313206"/>
            <a:chExt cx="5472608" cy="82625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1828381" y="3313206"/>
              <a:ext cx="5472608" cy="542078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altLang="ko-KR">
                  <a:solidFill>
                    <a:schemeClr val="accent5"/>
                  </a:solidFill>
                  <a:latin typeface="+mj-lt"/>
                </a:rPr>
                <a:t>Terima Kasih!</a:t>
              </a:r>
              <a:endParaRPr lang="ko-KR" alt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1828381" y="3862774"/>
              <a:ext cx="5472608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52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chemeClr val="accent5"/>
                </a:solidFill>
              </a:rPr>
              <a:t>Agenda</a:t>
            </a:r>
            <a:r>
              <a:rPr lang="en-US" altLang="ko-KR" sz="3600"/>
              <a:t> Pertemuan Offline I</a:t>
            </a:r>
            <a:endParaRPr lang="ko-KR" altLang="en-US" sz="3600"/>
          </a:p>
        </p:txBody>
      </p:sp>
      <p:sp>
        <p:nvSpPr>
          <p:cNvPr id="49" name="Pentagon 48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Rectangle 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71098" y="1261972"/>
            <a:ext cx="4845318" cy="483931"/>
            <a:chOff x="2299400" y="1781114"/>
            <a:chExt cx="4576856" cy="483931"/>
          </a:xfrm>
        </p:grpSpPr>
        <p:sp>
          <p:nvSpPr>
            <p:cNvPr id="6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Prinsip Komunitas Programming UNAMA</a:t>
              </a: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3471098" y="1959848"/>
            <a:ext cx="4845318" cy="483931"/>
            <a:chOff x="2299400" y="1781114"/>
            <a:chExt cx="4576856" cy="483931"/>
          </a:xfrm>
        </p:grpSpPr>
        <p:sp>
          <p:nvSpPr>
            <p:cNvPr id="112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Keanggotaan dan Siklus Keanggotaan</a:t>
              </a:r>
            </a:p>
          </p:txBody>
        </p:sp>
        <p:sp>
          <p:nvSpPr>
            <p:cNvPr id="113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71098" y="2657724"/>
            <a:ext cx="4845318" cy="483931"/>
            <a:chOff x="2299400" y="1781114"/>
            <a:chExt cx="4576856" cy="483931"/>
          </a:xfrm>
        </p:grpSpPr>
        <p:sp>
          <p:nvSpPr>
            <p:cNvPr id="119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Timeline dan Kegiatan</a:t>
              </a:r>
            </a:p>
          </p:txBody>
        </p:sp>
        <p:sp>
          <p:nvSpPr>
            <p:cNvPr id="120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2" name="Pentagon 121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Rectangle 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3471098" y="3355600"/>
            <a:ext cx="4845318" cy="483931"/>
            <a:chOff x="2299400" y="1781114"/>
            <a:chExt cx="4576856" cy="483931"/>
          </a:xfrm>
        </p:grpSpPr>
        <p:sp>
          <p:nvSpPr>
            <p:cNvPr id="1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>
                  <a:cs typeface="Arial" pitchFamily="34" charset="0"/>
                </a:rPr>
                <a:t>Sertifikat dan Apresiasi</a:t>
              </a:r>
            </a:p>
          </p:txBody>
        </p:sp>
        <p:sp>
          <p:nvSpPr>
            <p:cNvPr id="127" name="TextBox 12"/>
            <p:cNvSpPr txBox="1"/>
            <p:nvPr/>
          </p:nvSpPr>
          <p:spPr bwMode="auto">
            <a:xfrm>
              <a:off x="2299400" y="1988046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Prinsip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Komunitas Programming UNAMA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843557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Belajar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Otodidak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Gunakan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Source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Baca </a:t>
            </a: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Dokumentasi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Dokumentasikan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7102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884466"/>
          </a:xfrm>
        </p:spPr>
        <p:txBody>
          <a:bodyPr/>
          <a:lstStyle/>
          <a:p>
            <a:pPr algn="ctr"/>
            <a:r>
              <a:rPr lang="en-US" altLang="ko-KR">
                <a:solidFill>
                  <a:schemeClr val="accent5"/>
                </a:solidFill>
              </a:rPr>
              <a:t>Keanggotan:</a:t>
            </a:r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051720" y="1635646"/>
            <a:ext cx="2088000" cy="2952328"/>
            <a:chOff x="2051720" y="1635646"/>
            <a:chExt cx="2088000" cy="2952328"/>
          </a:xfrm>
        </p:grpSpPr>
        <p:sp>
          <p:nvSpPr>
            <p:cNvPr id="6" name="Rectangle 5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30854" y="1805082"/>
              <a:ext cx="2008866" cy="2627140"/>
              <a:chOff x="2227884" y="1330362"/>
              <a:chExt cx="2835932" cy="262714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227884" y="1649178"/>
                <a:ext cx="283593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Muda, adalah anggota yang masuk melalui jalur perekrutan dan menyatakan diri bersedia mematuhi AD/ART Komunitas Programming UNAMA.</a:t>
                </a:r>
              </a:p>
              <a:p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 adalah anggota yang telah mendapatkan role:</a:t>
                </a:r>
                <a:b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200">
                    <a:solidFill>
                      <a:schemeClr val="bg1"/>
                    </a:solidFill>
                    <a:highlight>
                      <a:srgbClr val="1C7DE1"/>
                    </a:highlight>
                    <a:cs typeface="Arial" pitchFamily="34" charset="0"/>
                  </a:rPr>
                  <a:t>📘</a:t>
                </a:r>
                <a:r>
                  <a:rPr lang="en-US" altLang="ko-KR" sz="1200">
                    <a:solidFill>
                      <a:schemeClr val="bg1"/>
                    </a:solidFill>
                    <a:highlight>
                      <a:srgbClr val="1C7DE1"/>
                    </a:highlight>
                    <a:cs typeface="Arial" pitchFamily="34" charset="0"/>
                  </a:rPr>
                  <a:t>First-Contributions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Muda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7" name="Rectangle 16"/>
          <p:cNvSpPr/>
          <p:nvPr/>
        </p:nvSpPr>
        <p:spPr>
          <a:xfrm rot="2700000">
            <a:off x="2915018" y="954829"/>
            <a:ext cx="361404" cy="6479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289781" y="1635646"/>
            <a:ext cx="2088000" cy="2952328"/>
            <a:chOff x="2051720" y="1635646"/>
            <a:chExt cx="2088000" cy="2952328"/>
          </a:xfrm>
        </p:grpSpPr>
        <p:sp>
          <p:nvSpPr>
            <p:cNvPr id="21" name="Rectangle 20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30854" y="1805082"/>
              <a:ext cx="2008866" cy="2442474"/>
              <a:chOff x="2227884" y="1330362"/>
              <a:chExt cx="2835932" cy="244247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27884" y="1649178"/>
                <a:ext cx="283593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Tetap, adalah anggota yang telah mengikuti “Bootcamp Programming UPC” yang diadakan oleh Komunitas Programming UNAMA (dibuktikan dengan sertifikat) dan bersedia untuk mengikuti syarat dan ketentuan untuk menjadi anggota tetap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Tetap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527842" y="1635646"/>
            <a:ext cx="2088000" cy="2952328"/>
            <a:chOff x="2051720" y="1635646"/>
            <a:chExt cx="2088000" cy="2952328"/>
          </a:xfrm>
        </p:grpSpPr>
        <p:sp>
          <p:nvSpPr>
            <p:cNvPr id="27" name="Rectangle 26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30854" y="1805082"/>
              <a:ext cx="2008866" cy="1149813"/>
              <a:chOff x="2227884" y="1330362"/>
              <a:chExt cx="2835932" cy="114981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227884" y="1649178"/>
                <a:ext cx="28359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Alumni adalah anggota yang telah lulus dari UNAMA atau sedang kuliah S2 di UNAMA.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227884" y="1330362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Anggota Alumni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2" name="Block Arc 14"/>
          <p:cNvSpPr/>
          <p:nvPr/>
        </p:nvSpPr>
        <p:spPr>
          <a:xfrm rot="16200000">
            <a:off x="7360437" y="1006302"/>
            <a:ext cx="501943" cy="50227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Diamond 5"/>
          <p:cNvSpPr/>
          <p:nvPr/>
        </p:nvSpPr>
        <p:spPr>
          <a:xfrm>
            <a:off x="5130404" y="1035131"/>
            <a:ext cx="485888" cy="487324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8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4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+mj-lt"/>
                </a:rPr>
                <a:t>Kenapa Harus Mendapatkan role </a:t>
              </a:r>
              <a:r>
                <a:rPr lang="ko-KR" altLang="en-US" sz="2400">
                  <a:solidFill>
                    <a:schemeClr val="bg1"/>
                  </a:solidFill>
                  <a:highlight>
                    <a:srgbClr val="1C7DE1"/>
                  </a:highlight>
                  <a:cs typeface="Arial" pitchFamily="34" charset="0"/>
                </a:rPr>
                <a:t>📘</a:t>
              </a:r>
              <a:r>
                <a:rPr lang="en-US" altLang="ko-KR" sz="2400">
                  <a:solidFill>
                    <a:schemeClr val="bg1"/>
                  </a:solidFill>
                  <a:highlight>
                    <a:srgbClr val="1C7DE1"/>
                  </a:highlight>
                  <a:cs typeface="Arial" pitchFamily="34" charset="0"/>
                </a:rPr>
                <a:t>First-Contributions</a:t>
              </a:r>
              <a:r>
                <a:rPr lang="en-US" altLang="ko-KR" sz="2400">
                  <a:solidFill>
                    <a:schemeClr val="bg1"/>
                  </a:solidFill>
                  <a:latin typeface="+mj-lt"/>
                </a:rPr>
                <a:t>?</a:t>
              </a:r>
              <a:endParaRPr lang="ko-KR" altLang="en-US" sz="24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Kenapa Harus Mendapatkan role </a:t>
            </a:r>
            <a:r>
              <a:rPr lang="ko-KR" altLang="en-US" sz="2400" b="1">
                <a:solidFill>
                  <a:schemeClr val="bg1"/>
                </a:solidFill>
                <a:highlight>
                  <a:srgbClr val="1C7DE1"/>
                </a:highlight>
                <a:cs typeface="Arial" pitchFamily="34" charset="0"/>
              </a:rPr>
              <a:t>📘</a:t>
            </a:r>
            <a:r>
              <a:rPr lang="en-US" altLang="ko-KR" sz="2400" b="1">
                <a:solidFill>
                  <a:schemeClr val="bg1"/>
                </a:solidFill>
                <a:highlight>
                  <a:srgbClr val="1C7DE1"/>
                </a:highlight>
                <a:cs typeface="Arial" pitchFamily="34" charset="0"/>
              </a:rPr>
              <a:t>First-Contributions</a:t>
            </a:r>
            <a:r>
              <a:rPr lang="en-US" altLang="ko-KR" sz="2400" b="1">
                <a:cs typeface="Arial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474A2-C8D8-7F72-35FD-BA1C4DD1A15A}"/>
              </a:ext>
            </a:extLst>
          </p:cNvPr>
          <p:cNvSpPr txBox="1"/>
          <p:nvPr/>
        </p:nvSpPr>
        <p:spPr>
          <a:xfrm>
            <a:off x="359532" y="84355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Tiap project akan menggunakan github sebagai media kolaborasi.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Pengumpulan tugas dll menggunakan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Sinkronisasi aplikasi Obsidian.</a:t>
            </a:r>
          </a:p>
        </p:txBody>
      </p:sp>
    </p:spTree>
    <p:extLst>
      <p:ext uri="{BB962C8B-B14F-4D97-AF65-F5344CB8AC3E}">
        <p14:creationId xmlns:p14="http://schemas.microsoft.com/office/powerpoint/2010/main" val="357685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Tiap project akan menggunakan github sebagai media kolaborasi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07D06-4CD0-98EF-EF53-6E3E8A95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582533"/>
            <a:ext cx="7308304" cy="40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9532" y="18242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 </a:t>
            </a:r>
            <a:r>
              <a:rPr lang="en-US" altLang="ko-KR" sz="2400" b="1">
                <a:solidFill>
                  <a:srgbClr val="7030A0"/>
                </a:solidFill>
                <a:cs typeface="Arial" pitchFamily="34" charset="0"/>
              </a:rPr>
              <a:t>Obsidian</a:t>
            </a:r>
            <a:endParaRPr lang="ko-KR" altLang="en-US" sz="2400" b="1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07D06-4CD0-98EF-EF53-6E3E8A95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54" y="644088"/>
            <a:ext cx="8027691" cy="24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86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467</Words>
  <Application>Microsoft Office PowerPoint</Application>
  <PresentationFormat>On-screen Show (16:9)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Courier New</vt:lpstr>
      <vt:lpstr>Wingdings</vt:lpstr>
      <vt:lpstr>Cover and End Slide Master</vt:lpstr>
      <vt:lpstr>Contents Slide Master</vt:lpstr>
      <vt:lpstr>Section Break Slide Master</vt:lpstr>
      <vt:lpstr>Komunitas Programming UNAMA</vt:lpstr>
      <vt:lpstr>PowerPoint Presentation</vt:lpstr>
      <vt:lpstr>Agenda Pertemuan Offline I</vt:lpstr>
      <vt:lpstr>PowerPoint Presentation</vt:lpstr>
      <vt:lpstr>Keanggotan: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Kegiatan Semester 5+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Ramadhan .</cp:lastModifiedBy>
  <cp:revision>89</cp:revision>
  <dcterms:created xsi:type="dcterms:W3CDTF">2016-12-01T00:32:25Z</dcterms:created>
  <dcterms:modified xsi:type="dcterms:W3CDTF">2022-10-20T12:54:59Z</dcterms:modified>
</cp:coreProperties>
</file>